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</p:sldMasterIdLst>
  <p:notesMasterIdLst>
    <p:notesMasterId r:id="rId14"/>
  </p:notesMasterIdLst>
  <p:sldIdLst>
    <p:sldId id="288" r:id="rId4"/>
    <p:sldId id="289" r:id="rId5"/>
    <p:sldId id="290" r:id="rId6"/>
    <p:sldId id="291" r:id="rId7"/>
    <p:sldId id="292" r:id="rId8"/>
    <p:sldId id="293" r:id="rId9"/>
    <p:sldId id="296" r:id="rId10"/>
    <p:sldId id="294" r:id="rId11"/>
    <p:sldId id="295" r:id="rId12"/>
    <p:sldId id="298" r:id="rId13"/>
  </p:sldIdLst>
  <p:sldSz cx="9144000" cy="6858000" type="screen4x3"/>
  <p:notesSz cx="6761163" cy="9942513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6600"/>
    <a:srgbClr val="FF0000"/>
    <a:srgbClr val="FF00FF"/>
    <a:srgbClr val="CCFFFF"/>
    <a:srgbClr val="0000FF"/>
    <a:srgbClr val="F8FDDF"/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01" autoAdjust="0"/>
    <p:restoredTop sz="89540" autoAdjust="0"/>
  </p:normalViewPr>
  <p:slideViewPr>
    <p:cSldViewPr>
      <p:cViewPr varScale="1">
        <p:scale>
          <a:sx n="104" d="100"/>
          <a:sy n="104" d="100"/>
        </p:scale>
        <p:origin x="-182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5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1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275" y="4722813"/>
            <a:ext cx="54086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noProof="0" smtClean="0"/>
              <a:t>Образец текста</a:t>
            </a:r>
          </a:p>
          <a:p>
            <a:pPr lvl="1"/>
            <a:r>
              <a:rPr lang="uk-UA" noProof="0" smtClean="0"/>
              <a:t>Второй уровень</a:t>
            </a:r>
          </a:p>
          <a:p>
            <a:pPr lvl="2"/>
            <a:r>
              <a:rPr lang="uk-UA" noProof="0" smtClean="0"/>
              <a:t>Третий уровень</a:t>
            </a:r>
          </a:p>
          <a:p>
            <a:pPr lvl="3"/>
            <a:r>
              <a:rPr lang="uk-UA" noProof="0" smtClean="0"/>
              <a:t>Четвертый уровень</a:t>
            </a:r>
          </a:p>
          <a:p>
            <a:pPr lvl="4"/>
            <a:r>
              <a:rPr lang="uk-UA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88BA8E32-DF7E-44BE-9ACF-FDBFE8EFA5D8}" type="slidenum">
              <a:rPr lang="uk-UA" altLang="uk-UA"/>
              <a:pPr/>
              <a:t>‹#›</a:t>
            </a:fld>
            <a:endParaRPr lang="uk-UA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U-LEAD%D0%9A%D0%BE%D0%BD%D1%81%D1%83%D0%BB%D1%8C%D1%82%D1%83%D1%94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t.me/+XB75fAZpCABlOGMy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550FBB-B5EE-4026-BB56-A64FEF03E3EA}" type="slidenum">
              <a:rPr lang="uk-UA" altLang="uk-UA"/>
              <a:pPr/>
              <a:t>1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uk-UA" smtClean="0">
                <a:latin typeface="Montserrat" charset="-52"/>
              </a:rPr>
              <a:t>🖌 </a:t>
            </a:r>
            <a:r>
              <a:rPr lang="en-GB" smtClean="0">
                <a:latin typeface="Montserrat" charset="-52"/>
              </a:rPr>
              <a:t>U-LEAD </a:t>
            </a:r>
            <a:r>
              <a:rPr lang="ru-RU" smtClean="0">
                <a:latin typeface="Montserrat" charset="-52"/>
              </a:rPr>
              <a:t>Консультує </a:t>
            </a:r>
            <a:br>
              <a:rPr lang="ru-RU" smtClean="0">
                <a:latin typeface="Montserrat" charset="-52"/>
              </a:rPr>
            </a:br>
            <a:r>
              <a:rPr lang="ru-RU" smtClean="0">
                <a:latin typeface="Montserrat" charset="-52"/>
              </a:rPr>
              <a:t/>
            </a:r>
            <a:br>
              <a:rPr lang="ru-RU" smtClean="0">
                <a:latin typeface="Montserrat" charset="-52"/>
              </a:rPr>
            </a:br>
            <a:r>
              <a:rPr lang="ru-RU" smtClean="0">
                <a:latin typeface="Montserrat" charset="-52"/>
              </a:rPr>
              <a:t>Шановні учасники, </a:t>
            </a:r>
            <a:br>
              <a:rPr lang="ru-RU" smtClean="0">
                <a:latin typeface="Montserrat" charset="-52"/>
              </a:rPr>
            </a:br>
            <a:r>
              <a:rPr lang="ru-RU" smtClean="0">
                <a:latin typeface="Montserrat" charset="-52"/>
              </a:rPr>
              <a:t/>
            </a:r>
            <a:br>
              <a:rPr lang="ru-RU" smtClean="0">
                <a:latin typeface="Montserrat" charset="-52"/>
              </a:rPr>
            </a:br>
            <a:r>
              <a:rPr lang="ru-RU" smtClean="0">
                <a:latin typeface="Montserrat" charset="-52"/>
              </a:rPr>
              <a:t>приєднуйтеся до групи </a:t>
            </a:r>
            <a:r>
              <a:rPr lang="en-GB" b="1" smtClean="0">
                <a:latin typeface="Montserrat" charset="-52"/>
              </a:rPr>
              <a:t>U-LEAD </a:t>
            </a:r>
            <a:r>
              <a:rPr lang="ru-RU" b="1" smtClean="0">
                <a:latin typeface="Montserrat" charset="-52"/>
              </a:rPr>
              <a:t>Консультує </a:t>
            </a:r>
            <a:r>
              <a:rPr lang="ru-RU" smtClean="0">
                <a:latin typeface="Montserrat" charset="-52"/>
              </a:rPr>
              <a:t>у соціальній мережі </a:t>
            </a:r>
            <a:r>
              <a:rPr lang="en-GB" b="1" smtClean="0">
                <a:latin typeface="Montserrat" charset="-52"/>
              </a:rPr>
              <a:t>Facebook </a:t>
            </a:r>
            <a:r>
              <a:rPr lang="ru-RU" smtClean="0">
                <a:latin typeface="Montserrat" charset="-52"/>
              </a:rPr>
              <a:t>за посиланням: </a:t>
            </a:r>
            <a:r>
              <a:rPr lang="en-GB" u="sng" smtClean="0">
                <a:latin typeface="Montserrat" charset="-52"/>
                <a:hlinkClick r:id="rId3"/>
              </a:rPr>
              <a:t>https://bit.ly/U-LEAD</a:t>
            </a:r>
            <a:r>
              <a:rPr lang="ru-RU" u="sng" smtClean="0">
                <a:latin typeface="Montserrat" charset="-52"/>
                <a:hlinkClick r:id="rId3"/>
              </a:rPr>
              <a:t>Консультує</a:t>
            </a:r>
            <a:r>
              <a:rPr lang="ru-RU" smtClean="0">
                <a:latin typeface="Montserrat" charset="-52"/>
              </a:rPr>
              <a:t> </a:t>
            </a:r>
            <a:br>
              <a:rPr lang="ru-RU" smtClean="0">
                <a:latin typeface="Montserrat" charset="-52"/>
              </a:rPr>
            </a:br>
            <a:r>
              <a:rPr lang="ru-RU" smtClean="0">
                <a:latin typeface="Montserrat" charset="-52"/>
              </a:rPr>
              <a:t/>
            </a:r>
            <a:br>
              <a:rPr lang="ru-RU" smtClean="0">
                <a:latin typeface="Montserrat" charset="-52"/>
              </a:rPr>
            </a:br>
            <a:r>
              <a:rPr lang="ru-RU" smtClean="0">
                <a:latin typeface="Montserrat" charset="-52"/>
              </a:rPr>
              <a:t>Підисуйтеся на канал </a:t>
            </a:r>
            <a:r>
              <a:rPr lang="en-GB" b="1" smtClean="0">
                <a:latin typeface="Montserrat" charset="-52"/>
              </a:rPr>
              <a:t>U-LEAD </a:t>
            </a:r>
            <a:r>
              <a:rPr lang="ru-RU" b="1" smtClean="0">
                <a:latin typeface="Montserrat" charset="-52"/>
              </a:rPr>
              <a:t>Консультує у </a:t>
            </a:r>
            <a:r>
              <a:rPr lang="en-US" b="1" smtClean="0">
                <a:latin typeface="Montserrat" charset="-52"/>
              </a:rPr>
              <a:t>Telegram</a:t>
            </a:r>
            <a:r>
              <a:rPr lang="en-US" smtClean="0">
                <a:latin typeface="Montserrat" charset="-52"/>
              </a:rPr>
              <a:t>:</a:t>
            </a:r>
            <a:r>
              <a:rPr lang="ru-RU" smtClean="0">
                <a:latin typeface="Montserrat" charset="-52"/>
              </a:rPr>
              <a:t> </a:t>
            </a:r>
            <a:r>
              <a:rPr lang="en-GB" smtClean="0">
                <a:latin typeface="Montserrat" charset="-52"/>
                <a:hlinkClick r:id="rId4" tooltip="https://t.me/+xb75fazpcablogmy"/>
              </a:rPr>
              <a:t>https://t.me/+XB75fAZpCABlOGMy</a:t>
            </a:r>
            <a:r>
              <a:rPr lang="en-GB" smtClean="0">
                <a:latin typeface="Montserrat" charset="-52"/>
              </a:rPr>
              <a:t> </a:t>
            </a:r>
            <a:r>
              <a:rPr lang="ru-RU" smtClean="0">
                <a:latin typeface="Montserrat" charset="-52"/>
              </a:rPr>
              <a:t/>
            </a:r>
            <a:br>
              <a:rPr lang="ru-RU" smtClean="0">
                <a:latin typeface="Montserrat" charset="-52"/>
              </a:rPr>
            </a:br>
            <a:r>
              <a:rPr lang="ru-RU" smtClean="0">
                <a:latin typeface="Montserrat" charset="-52"/>
              </a:rPr>
              <a:t/>
            </a:r>
            <a:br>
              <a:rPr lang="ru-RU" smtClean="0">
                <a:latin typeface="Montserrat" charset="-52"/>
              </a:rPr>
            </a:br>
            <a:r>
              <a:rPr lang="ru-RU" smtClean="0">
                <a:latin typeface="Montserrat" charset="-52"/>
              </a:rPr>
              <a:t>Отримуйте відповіді на актуальні питання від досвідчених експертів Програми </a:t>
            </a:r>
            <a:r>
              <a:rPr lang="en-GB" smtClean="0">
                <a:latin typeface="Montserrat" charset="-52"/>
              </a:rPr>
              <a:t>U-LEAD </a:t>
            </a:r>
            <a:r>
              <a:rPr lang="ru-RU" smtClean="0">
                <a:latin typeface="Montserrat" charset="-52"/>
              </a:rPr>
              <a:t>з Європою та читайте відповіді на питання ваших колег.</a:t>
            </a:r>
            <a:br>
              <a:rPr lang="ru-RU" smtClean="0">
                <a:latin typeface="Montserrat" charset="-52"/>
              </a:rPr>
            </a:br>
            <a:r>
              <a:rPr lang="ru-RU" smtClean="0">
                <a:latin typeface="Montserrat" charset="-52"/>
              </a:rPr>
              <a:t/>
            </a:r>
            <a:br>
              <a:rPr lang="ru-RU" smtClean="0">
                <a:latin typeface="Montserrat" charset="-52"/>
              </a:rPr>
            </a:br>
            <a:r>
              <a:rPr lang="ru-RU" smtClean="0">
                <a:latin typeface="Montserrat" charset="-52"/>
              </a:rPr>
              <a:t>З повагою</a:t>
            </a:r>
            <a:br>
              <a:rPr lang="ru-RU" smtClean="0">
                <a:latin typeface="Montserrat" charset="-52"/>
              </a:rPr>
            </a:br>
            <a:r>
              <a:rPr lang="ru-RU" smtClean="0">
                <a:latin typeface="Montserrat" charset="-52"/>
              </a:rPr>
              <a:t>команда Програми </a:t>
            </a:r>
            <a:r>
              <a:rPr lang="en-GB" smtClean="0">
                <a:latin typeface="Montserrat" charset="-52"/>
              </a:rPr>
              <a:t>U-LEAD </a:t>
            </a:r>
            <a:r>
              <a:rPr lang="ru-RU" smtClean="0">
                <a:latin typeface="Montserrat" charset="-52"/>
              </a:rPr>
              <a:t>з Європою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C8EE4A-12DB-470A-8ED3-D831A64CF3CC}" type="slidenum">
              <a:rPr lang="uk-UA"/>
              <a:pPr/>
              <a:t>10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7F279A-D2A8-4142-A4C5-29C2D8FE2782}" type="slidenum">
              <a:rPr lang="uk-UA" altLang="uk-UA"/>
              <a:pPr/>
              <a:t>2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4DD76D-05C1-4D51-B2C7-6D5595E7EC5A}" type="slidenum">
              <a:rPr lang="uk-UA" altLang="uk-UA"/>
              <a:pPr/>
              <a:t>3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3B35EF-D89F-41C3-8C20-F9C0E5597BC6}" type="slidenum">
              <a:rPr lang="uk-UA" altLang="uk-UA"/>
              <a:pPr/>
              <a:t>4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12C161-EF05-4A37-929A-ED0F1D18DF06}" type="slidenum">
              <a:rPr lang="uk-UA" altLang="uk-UA"/>
              <a:pPr/>
              <a:t>5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DA044C-9FE9-4109-A45C-988E01E743A7}" type="slidenum">
              <a:rPr lang="uk-UA" altLang="uk-UA"/>
              <a:pPr/>
              <a:t>6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D9204E-A142-4937-AB21-83C5E23B0609}" type="slidenum">
              <a:rPr lang="uk-UA" altLang="uk-UA"/>
              <a:pPr/>
              <a:t>7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BFFDEB-960E-4B39-B923-0EC541D2311C}" type="slidenum">
              <a:rPr lang="uk-UA" altLang="uk-UA"/>
              <a:pPr/>
              <a:t>8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9CABDB-923A-40B9-B74C-D5A3421F4833}" type="slidenum">
              <a:rPr lang="uk-UA" altLang="uk-UA"/>
              <a:pPr/>
              <a:t>9</a:t>
            </a:fld>
            <a:endParaRPr lang="uk-UA" alt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4FAFC5E-0A25-4449-8FB3-E19F3CB2DD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B774377-647D-47AA-82ED-026365EBA7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114DB70-4AA1-4AB9-B516-A163DA4350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E9FD1E5-0684-4735-8FF5-D0648C0C37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3F785EB-5011-48B2-B501-DF76218F059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64C47B-5FE6-4F6C-9604-768B8FD366A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8E8E68E-EC5F-40B9-B57A-AA5BFA542E7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2C3CE65-EBC4-4F7C-8E03-C15FC6784EA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5FD7614-B277-4E99-85B8-38AF3D2F878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B98A54E-5B46-4BAA-8D50-2D60D137BD1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B8AA931-ACA7-4ECA-B407-7B4E681ADFA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2B539E3-BA2C-462D-BC69-5A68445A18B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DE040FE-C7C3-44FA-A07C-F49DA4AD235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515EABD-1D66-42A0-862A-56E4813982A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EA1BA18-DCF2-4C98-99C5-64A6515B905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20236D6-8FA7-41AF-8B22-7215596EB8B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FC82FE6-0956-4B32-AD4F-7A103DF7AAB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21C1E3C-CB41-4D2C-826F-3395E056634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BB1AD61-C8D4-4D1D-BFF7-54224D52240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A6561C-154F-48C2-A540-D27A6029BEC2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6902A0-43D3-4DF1-A666-669E758C647D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C661FA7-DAF6-4E35-9175-8844D6CE9C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D90A6CF-4D73-401A-AEAF-F31AB32300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BDF82A1-FF83-41FF-8454-F5E556C7E8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BDC6CC9-267D-4F2E-B1BF-CDE8F137F9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8B6120-99CD-40F6-BE73-70BE94E0197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587706C-FAA5-4CB0-B21E-2C56D19B507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94E4FA2-C455-40BF-8BD0-76654F9108B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3D8704D-EFAA-4C92-B01B-DAAC9B2F41C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2080A33-4419-4272-BDBE-462C6350FD1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6B76242-14B2-4CAD-ACCB-B49C2235616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071AFD0-75F5-44D1-8E0C-D3C38177B34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4FCCC68-EC4A-4E8F-A2FA-6BF3FE6D5DF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2C5AE41-6B41-4CED-B4B4-53E662C7BE9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B4F3C77-26DC-4F30-84B4-09744C32DEF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A181094-1CB3-4453-9417-67CB27A5B42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DAF924-9E71-4233-B07D-2154DB5A6D3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6D6BBEA-C078-47A3-A835-B80E135C1BC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1A4D649-F67D-42EF-A3B5-11BD3E2FCAB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A9CE678-7BFF-4AF3-B7E8-50A7B3728DB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C1B7D3-DFD1-4CDF-A89F-0408EDDC4592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777C8F-5AB8-4F8F-9D32-1B227589FCC3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04C39FD-EEFE-4182-9382-3D87E96B5F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2087C1-E31F-4273-BF3C-AF0938EC15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DA8CCCF-E50F-492C-BB29-AD64FB7439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F8966FC-A325-4B4B-A9CC-CE0A812848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5F00F20-1555-425F-81F2-51E22520E81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C799531-EA2B-48A0-A9D0-F1751115A51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8C21359-7EBC-40C8-843D-21E96A6E101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17C744A-CB99-4E70-94AB-8FAC259BD37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C3ADDE0-9E75-40B9-9985-0768E619BD7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5E1A210-B495-443D-86D9-D5250B80C4F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6811FF7-A185-448B-8367-F0B7F082986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9FBC8AD-8216-491A-9A2F-1D770C5A5E9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6FE3ED4-C9C0-4057-8991-161FA2B84D3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81C5245-480C-4C0B-AF76-0347131F0FE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77C1FBA-C915-4653-98DE-1794820AE6C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F08A97F-5673-4ADF-9E86-5C2ED4D650B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334CCF6-D588-4496-9889-48E4A20C092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D5B22EE-1BBC-4E7D-8051-068D24929CD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57D7D80-B953-45EB-A582-60E57174ED0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1C2366-A0D5-4DFB-AA0A-680CE9679739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7BB432-169D-4E6D-8D91-49813AAFD24C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815013"/>
            <a:ext cx="9144000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08413" y="936625"/>
            <a:ext cx="1573212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Placeholder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488399"/>
            <a:ext cx="7886700" cy="2113005"/>
          </a:xfrm>
          <a:prstGeom prst="rect">
            <a:avLst/>
          </a:prstGeom>
        </p:spPr>
        <p:txBody>
          <a:bodyPr lIns="91440" tIns="45720" rIns="91440" bIns="45720" rtlCol="0">
            <a:noAutofit/>
          </a:bodyPr>
          <a:lstStyle>
            <a:lvl1pPr algn="ctr">
              <a:lnSpc>
                <a:spcPct val="100000"/>
              </a:lnSpc>
              <a:defRPr sz="2775" b="1" i="0">
                <a:solidFill>
                  <a:srgbClr val="183E77"/>
                </a:solidFill>
                <a:latin typeface="Montserrat Black" panose="00000A00000000000000" pitchFamily="2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x-non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F51C3-9C51-4CF2-9FA7-BA8D67C6E32B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1A21BA-08B8-496F-B182-E3C434FBA394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DC906E-0C68-48F3-9C19-100835BF9923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19250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53025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DED1D4-C63C-4056-9E95-C14A9702D8D6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822BCE-2839-4704-A3A1-F3DE1F35C709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B49955-989D-469D-91F8-698607C1A23D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10829E-E8BA-4AC8-92D1-FA45543777C7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4DDB3D0-7AAE-4C0A-8F97-E88B837DB1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E8FE71E-7BF3-46D9-9517-D4F8C701C8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75D1340-40DF-4C2D-B6C7-45AE624340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0BE6DAC-3B2A-4DB3-A50B-50A58B222E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DAF13DD-F6F0-4B48-8033-67CA4C2B98D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1EAA20F-DBA2-4A2A-BEB5-94B6D0576EF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95E860-2081-427D-A14A-D78ED8E119E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26DE76D-EEF4-4330-AD7C-3A7E97F34F8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3269C87-C210-4EF9-84F7-558F00C9456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CE99E08-0562-4051-A3F1-E67F74D0586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272C121-C9B2-4598-98AE-1274431188F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21E2BA8-F21F-44F5-9F92-FA06C8F801D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C3CD1AF-9E04-49D6-8A57-5878A3DB834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87AE457-1645-438A-8714-F2040F12C6B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D4FC8A-5000-4251-9E81-DDD892A2A19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675C3D8-7FD0-4268-A52B-0FC1DD64B7A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ABE2EFC-87A1-434D-BDC0-50B081628BC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B8EFC5-A9D4-4DBE-B55B-46DDB276F11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228B61-93C0-4EF4-A102-B51307475F5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CCD95B-0C6B-4481-BD26-6FE0E8120984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1E747D-E27C-4A48-9E90-E8330D782671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6A51D4-FE3F-4033-AD90-2AC9896D634B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3D6E3E-101B-41F9-9517-CDD3EBD6D325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DC7DC1-8128-470A-807C-135328CC6AC4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931D8B-045C-445A-9EEE-9816C26A2180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71BA4-4B9B-4EA5-97A0-ED190462EFC9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268E8B-D531-4113-AC16-9854D64733B2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29115-651C-4DB9-9838-310AF703FE4B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19250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53025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72D098-1622-4241-AB18-E0C052A76857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A49D28-65A5-4CDD-ABBC-F17524F01D01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489F14-F399-4D0D-B147-AE22A71E2A5E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DD28C5C-E4E0-4088-92A5-F11ADFE3D4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985EF6A-784D-4918-B68A-F639B54DD5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8EECD5D-F7E1-4A72-B562-3A30AA83D4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11D473A-B6CC-4247-8414-59C33BA4F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FC9CD41-CD62-410B-ACFD-1F683D766B3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94A28BC-DD1A-4D26-B9E2-A593A12E673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8F9FCE4-CA2A-4327-85FE-BD73295758F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DB03D33-7F2E-453E-B3CF-02BD29A1A46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6FC801C-2936-4AA5-A20D-ECF3DE30EC4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A5CC08A-EDB8-41E1-B826-6113F13A4F5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29C44AD-F80A-49C3-99B8-514CF543BDF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700AA5E-5C0C-4D7B-BF51-18F6A74584E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CA6FEFA-8969-4900-A05E-8C1048A5196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F94A8F-DDAB-4BE0-8FA6-DB469658DDB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79BCBF2-957F-4F8E-8D55-C1DF55C4577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977D4A9-E545-4F73-AFCC-BF36EA0DC0A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6E1A7AE-E8C9-4768-A228-A109BFC1871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0C3C31A-D1CB-42B4-9D97-C5E0D4CE3B7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FE50986-E542-40E7-A3D3-B52A05E9240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87D67B-2229-45F5-A337-0A20453C0824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C7F980-03BD-4B05-9849-46FA91C5534A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7AA9D3-7D00-4BCD-AA67-600E2C907439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6F8B15-FE2E-4A86-909D-B8A73EBC5D4E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A4A2A8-63F3-418C-9483-EBC92B7E0671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41553-DD6D-4C15-A83C-34446CD3F337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1B7EA-030A-41D1-A0EC-1690705C58B3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19250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53025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531E717-89F3-4089-80D8-E5C4477702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2EE7FEA-7123-4946-A826-0EB658E26C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D661C8D-001F-45B7-828A-42CDC4B9DE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F639C42-425A-4999-98A8-F14B0D4223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23B444C-E047-4BC3-A27D-F5CB2536866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5454219-0ADE-423E-84AB-EE504470327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72A08BB-FF52-42FB-A1ED-3472480307F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A860873-E4F1-49D9-ADFE-B446E1950AE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013F305-5315-4504-B449-C7AD6E70F3F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EDD94E0-027B-48E8-B6C2-8B5456611B3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00CD792-663F-4811-8FBC-3C1A256CF69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20C5044-1AE2-410F-84B7-AC1272DDF1C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9308B38-C2E5-4FA9-925D-022A56CA298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0E4E776-2C23-4D7F-A1F0-780E6DAC4AE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FC5D3FA-C13F-4275-8D79-23042BA8A3A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4B4CD85-FFFC-4FC4-8A17-10DE9B7A120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4CAF111-D2AD-42B6-B19F-14084714F2D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14D328A-4E46-40A7-BF84-952B8EFCEE8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22D1DCB-2321-43E9-AEAB-65EE85820A4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36E7D6-931A-4FCE-B021-282658990345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19C085-981C-47D9-B68D-E238212093E1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2E24131-ECC1-4739-83F7-0C3FBFB4EB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226249B-4D59-43A1-AC55-98E8327ED9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9A804BF-E41B-427C-89E2-F2FDAF36ED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231FEDF-1670-431F-A4F0-0DEF634BF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37B60F4-C0DE-47D7-A6FC-2DCC219AB77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0352EC9-E678-4662-9794-5EC9AF37468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E9B1340-0299-4D98-9604-69F820E576F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1F2A537-CC08-456A-8069-BA434F5CD25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2D3567C-0929-4E4D-BD00-37C23EC1142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68ECA81-FEBF-4E1F-8BD5-123107F8B27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E1EEA45-7D4B-473F-95FA-BC3962F5E13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EF56453-8DC9-41B5-BF97-0775E5B8B5A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5D28315-FFA5-4A60-9556-01A8560EF24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79D6C02-B357-4092-9E97-BF07667DB48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99E0B3F-1403-4147-AA02-3050FD887AF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D59CBE2-A585-4BC4-BE4B-64EB45FCEF9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DFFE5D1-A6EC-4D0B-8423-73091BCD495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F64F132-74FE-46DC-AF1D-4983E56500B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B462944-2DCA-4167-AA0D-10A30A7EB7F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79F391-CCEC-4B89-9E13-E99EB9AB537B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D33BDB-57AC-4211-951E-401FBD998206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AB3492E-066D-4F99-BB1F-B932D9B8CD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DAE44BC-1C36-4E28-8313-183F1773E2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6C2F704-A03C-4021-874B-4B835A9146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725062E-3377-47C0-9F80-DC1DCB0D75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EFF285C-54FE-4C3A-A52C-82B831345E8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CD8B394-3DED-4664-B5C1-4F442D41EF4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8E9B5D7-E986-41B0-9527-25EE751FA47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3E11D62-5886-43E2-B7A5-C90A0774E5E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8EB618E-36DF-4365-A3FC-702D08274BB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6A47F3E-1269-442F-A728-640E371C70C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98D679D-6F2A-43A5-8333-6341958B8F6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A547060-8F86-4AF0-92F0-FFA03064BBB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C2A5714-AB85-400C-A0CA-D4546FD398E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37859C9-2C38-4CF9-AF4C-BA5573B0646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044087F-181D-4821-A0E9-8651406088D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34F442A-0C33-4394-BC03-6D57508ABAA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41493F2-96D0-4FB7-BEB6-4A5BF34C326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8220BEA-9569-4984-BA7F-CCE3CFF9AA8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C92F3D4-D0E5-4C00-B32C-B3C4455F3E1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10465E-AF64-41BC-A602-6E0B0BB064C1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E23519-EA7D-405B-8C8A-FF58F6F106B7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1BB2CD5-D02F-4BAA-98CF-2F41BFCD68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85E3313-9886-47C9-9CD6-AE4DA1183F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E280E60-FDEF-42A6-8BCE-BF753FB53C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ACB327A-3DD7-48A3-B4D0-B96BD901F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5F95043-DF9C-411B-9E7D-34E59AB8331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0F6591E-3510-4F52-B032-006A5275FA1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96941AA-0389-42AD-8853-DB4450D1034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EA5DA74-15DA-451B-A742-2871E4DBF80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F308CC7-9BB2-4536-9B16-76F8CC654B8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7620EDB-8C17-42E3-A38C-FFC2E1A50B4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9E0ECE7-16F4-430A-B17F-58BAAC1C889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C54E7E4-F8BD-4527-9113-3E8937D6E0D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73F0A88-C247-42B0-9D13-0C9F446B17A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CBD36B3-834E-4286-9E63-E0A4ECC61F7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BF46A5B-DDE2-409C-A550-3E533D76FDB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3ACCBFD-F22B-4F5B-B06E-1AF5A920CEE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DEDE4F8-B429-4A86-8E8E-9A1D4CA9CEB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8A40225-2CA9-41C5-B0F3-8461782182C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F4D5710-C855-467F-9032-65A13F1EDE2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FA725F-613B-492C-9886-82162836F732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AA66E5-A608-4A87-B3D9-5CFA7C35A11F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39BC84E-D100-4523-B0DF-00DD024170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AF00DDD-746F-4505-9FC6-8507C371E6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4E78C9F-2687-4853-9D63-45ED01EEC4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3C4EA05-F7A3-468F-923A-605812885A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559730D-C198-497D-8345-8B0F22D1A42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212081F-8866-4EAE-9340-0F31BF6220A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4A638E-465A-41C0-ABCC-7937A6334FD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9940BBF-050F-4B6F-A3BF-C08B780CA77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800E02F-6D3D-46D7-94D2-AB8F70482F0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439520A-83DE-4F85-8B76-077D9F3167E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1B00D78-F974-4E76-9F0A-C329A3EE2B9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E62A4D4-B4D0-410A-AC88-7BD3257739D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148BB5D-6770-4020-B969-DC00899DF62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8836FFF-E558-4FD5-A99E-3B20D598811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AFD4ECD-7C32-4F93-8036-5F13678DAED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D60D9C2-A9AB-4B5E-9044-F5055A524E7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A49BCD2-C019-4E77-98EB-AF55C4A7F88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733EEA5-EA98-43F4-BCF9-D48E3B54F01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0D60358-A8CD-4024-BD38-48B14C6CDB7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4ABB4D-50A1-4404-9F72-71386415FB9C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D4F5C2-1073-44F6-874F-176E99A4F74D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77C404F-0A25-4B1F-A579-036F625C96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96677DC-1741-4BC2-90FD-FBC61C6CFE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DBDB9C3-4916-4E91-8C26-7F3283F862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71B9D85-D5B7-4223-9ED0-DA6A2BFA7B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6BB8F46-9B59-4256-B265-F5743A417B9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B34FFE-4704-4F31-9368-2FC6A7FE42B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0E6C92C-7DC2-45C3-8B1B-5D4B5EB2E14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14ED9D5-5745-4E46-BE40-32E569EF717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08B91B1-A755-41C0-B587-7615D62C6EE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E733756-6EB7-4E05-8EF5-0777D52E766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1AF7715-1CB6-4522-96BC-5F5AB434EB6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0E72D87-48C8-4971-9738-43AA2EEBA2D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BF0E672-5116-4891-B656-5EB225F5FE5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BB06A72-6E82-4A09-8F4D-B4ED1F6ADB9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ACFB9BB-66BA-4BD1-8CA0-14577EE4DC5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D1DE65-A681-4BC2-8C47-5C26D15CA60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EEF0083-21AE-4EF4-A3B2-8AEA3408309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464BB82-D5D5-4216-B63D-02C041C46C3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1C6B53D-6D7C-4CFF-B6AB-B0251AC77AD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F126A7-6F7C-439F-9787-0D2487E33B57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CEFCCE-2C36-40C4-9C1C-E1FA2D7DAB29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Arial" charset="0"/>
              </a:defRPr>
            </a:lvl1pPr>
          </a:lstStyle>
          <a:p>
            <a:fld id="{748200F5-AC69-4A87-BD9F-445549B77A97}" type="slidenum">
              <a:rPr lang="ru-RU" altLang="uk-UA"/>
              <a:pPr/>
              <a:t>‹#›</a:t>
            </a:fld>
            <a:endParaRPr lang="ru-RU" altLang="uk-UA"/>
          </a:p>
        </p:txBody>
      </p:sp>
      <p:pic>
        <p:nvPicPr>
          <p:cNvPr id="1031" name="Рисунок 1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73025" y="-14288"/>
            <a:ext cx="150495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3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Arial" charset="0"/>
              </a:defRPr>
            </a:lvl1pPr>
          </a:lstStyle>
          <a:p>
            <a:fld id="{13E1480C-ADD2-41FC-A4A9-CA3CFCB56C71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ltGray">
          <a:xfrm>
            <a:off x="-73025" y="1876425"/>
            <a:ext cx="1520825" cy="4978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grpSp>
        <p:nvGrpSpPr>
          <p:cNvPr id="3" name="Группа 4"/>
          <p:cNvGrpSpPr>
            <a:grpSpLocks/>
          </p:cNvGrpSpPr>
          <p:nvPr/>
        </p:nvGrpSpPr>
        <p:grpSpPr bwMode="auto">
          <a:xfrm>
            <a:off x="-73025" y="-14288"/>
            <a:ext cx="9232900" cy="6872288"/>
            <a:chOff x="-73025" y="-14288"/>
            <a:chExt cx="9233193" cy="6872288"/>
          </a:xfrm>
        </p:grpSpPr>
        <p:pic>
          <p:nvPicPr>
            <p:cNvPr id="4" name="Picture 2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8964488" y="0"/>
              <a:ext cx="19568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0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73" cy="6872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1041" name="Rectangle 6"/>
            <p:cNvSpPr>
              <a:spLocks noChangeArrowheads="1"/>
            </p:cNvSpPr>
            <p:nvPr/>
          </p:nvSpPr>
          <p:spPr bwMode="ltGray">
            <a:xfrm>
              <a:off x="152407" y="2117725"/>
              <a:ext cx="152405" cy="4687888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2" name="Rectangle 7"/>
            <p:cNvSpPr>
              <a:spLocks noChangeArrowheads="1"/>
            </p:cNvSpPr>
            <p:nvPr/>
          </p:nvSpPr>
          <p:spPr bwMode="ltGray">
            <a:xfrm>
              <a:off x="457217" y="2495550"/>
              <a:ext cx="152405" cy="431006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3" name="Rectangle 8"/>
            <p:cNvSpPr>
              <a:spLocks noChangeArrowheads="1"/>
            </p:cNvSpPr>
            <p:nvPr/>
          </p:nvSpPr>
          <p:spPr bwMode="ltGray">
            <a:xfrm>
              <a:off x="762026" y="3068638"/>
              <a:ext cx="152405" cy="3736975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4" name="Rectangle 9"/>
            <p:cNvSpPr>
              <a:spLocks noChangeArrowheads="1"/>
            </p:cNvSpPr>
            <p:nvPr/>
          </p:nvSpPr>
          <p:spPr bwMode="ltGray">
            <a:xfrm>
              <a:off x="1066836" y="3479800"/>
              <a:ext cx="152405" cy="3325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1045" name="Рисунок 18"/>
            <p:cNvPicPr>
              <a:picLocks noChangeAspect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-73025" y="-14288"/>
              <a:ext cx="1505382" cy="92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20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-73025" y="-14288"/>
            <a:ext cx="150495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4"/>
          <p:cNvSpPr>
            <a:spLocks noChangeArrowheads="1"/>
          </p:cNvSpPr>
          <p:nvPr/>
        </p:nvSpPr>
        <p:spPr bwMode="ltGray">
          <a:xfrm>
            <a:off x="-73025" y="1876425"/>
            <a:ext cx="1520825" cy="4978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grpSp>
        <p:nvGrpSpPr>
          <p:cNvPr id="2052" name="Группа 4"/>
          <p:cNvGrpSpPr>
            <a:grpSpLocks/>
          </p:cNvGrpSpPr>
          <p:nvPr/>
        </p:nvGrpSpPr>
        <p:grpSpPr bwMode="auto">
          <a:xfrm>
            <a:off x="-73025" y="-14288"/>
            <a:ext cx="9232900" cy="6872288"/>
            <a:chOff x="-73025" y="-14288"/>
            <a:chExt cx="9233193" cy="6872288"/>
          </a:xfrm>
        </p:grpSpPr>
        <p:pic>
          <p:nvPicPr>
            <p:cNvPr id="2076" name="Picture 2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8964488" y="0"/>
              <a:ext cx="19568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77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73" cy="6872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2078" name="Rectangle 6"/>
            <p:cNvSpPr>
              <a:spLocks noChangeArrowheads="1"/>
            </p:cNvSpPr>
            <p:nvPr/>
          </p:nvSpPr>
          <p:spPr bwMode="ltGray">
            <a:xfrm>
              <a:off x="152407" y="2117725"/>
              <a:ext cx="152405" cy="4687888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79" name="Rectangle 7"/>
            <p:cNvSpPr>
              <a:spLocks noChangeArrowheads="1"/>
            </p:cNvSpPr>
            <p:nvPr/>
          </p:nvSpPr>
          <p:spPr bwMode="ltGray">
            <a:xfrm>
              <a:off x="457217" y="2495550"/>
              <a:ext cx="152405" cy="431006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80" name="Rectangle 8"/>
            <p:cNvSpPr>
              <a:spLocks noChangeArrowheads="1"/>
            </p:cNvSpPr>
            <p:nvPr/>
          </p:nvSpPr>
          <p:spPr bwMode="ltGray">
            <a:xfrm>
              <a:off x="762026" y="3068638"/>
              <a:ext cx="152405" cy="3736975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81" name="Rectangle 9"/>
            <p:cNvSpPr>
              <a:spLocks noChangeArrowheads="1"/>
            </p:cNvSpPr>
            <p:nvPr/>
          </p:nvSpPr>
          <p:spPr bwMode="ltGray">
            <a:xfrm>
              <a:off x="1066836" y="3479800"/>
              <a:ext cx="152405" cy="3325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2082" name="Рисунок 18"/>
            <p:cNvPicPr>
              <a:picLocks noChangeAspect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73025" y="-14288"/>
              <a:ext cx="1505382" cy="92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53" name="Группа 13"/>
          <p:cNvGrpSpPr>
            <a:grpSpLocks/>
          </p:cNvGrpSpPr>
          <p:nvPr/>
        </p:nvGrpSpPr>
        <p:grpSpPr bwMode="auto">
          <a:xfrm>
            <a:off x="-73025" y="-14288"/>
            <a:ext cx="1520825" cy="6923088"/>
            <a:chOff x="-73025" y="-14288"/>
            <a:chExt cx="1520825" cy="6923088"/>
          </a:xfrm>
        </p:grpSpPr>
        <p:sp>
          <p:nvSpPr>
            <p:cNvPr id="2069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2070" name="Rectangle 4"/>
            <p:cNvSpPr>
              <a:spLocks noChangeArrowheads="1"/>
            </p:cNvSpPr>
            <p:nvPr/>
          </p:nvSpPr>
          <p:spPr bwMode="ltGray">
            <a:xfrm>
              <a:off x="-73025" y="1890713"/>
              <a:ext cx="1520825" cy="501491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71" name="Rectangle 6"/>
            <p:cNvSpPr>
              <a:spLocks noChangeArrowheads="1"/>
            </p:cNvSpPr>
            <p:nvPr/>
          </p:nvSpPr>
          <p:spPr bwMode="ltGray">
            <a:xfrm>
              <a:off x="152400" y="2133600"/>
              <a:ext cx="152400" cy="4722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72" name="Rectangle 7"/>
            <p:cNvSpPr>
              <a:spLocks noChangeArrowheads="1"/>
            </p:cNvSpPr>
            <p:nvPr/>
          </p:nvSpPr>
          <p:spPr bwMode="ltGray">
            <a:xfrm>
              <a:off x="457200" y="2514600"/>
              <a:ext cx="152400" cy="4341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73" name="Rectangle 8"/>
            <p:cNvSpPr>
              <a:spLocks noChangeArrowheads="1"/>
            </p:cNvSpPr>
            <p:nvPr/>
          </p:nvSpPr>
          <p:spPr bwMode="ltGray">
            <a:xfrm>
              <a:off x="762000" y="3733800"/>
              <a:ext cx="152400" cy="31226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74" name="Rectangle 9"/>
            <p:cNvSpPr>
              <a:spLocks noChangeArrowheads="1"/>
            </p:cNvSpPr>
            <p:nvPr/>
          </p:nvSpPr>
          <p:spPr bwMode="ltGray">
            <a:xfrm>
              <a:off x="1066800" y="3505200"/>
              <a:ext cx="152400" cy="33512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2075" name="Picture 17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54" name="Группа 29"/>
          <p:cNvGrpSpPr>
            <a:grpSpLocks/>
          </p:cNvGrpSpPr>
          <p:nvPr/>
        </p:nvGrpSpPr>
        <p:grpSpPr bwMode="auto">
          <a:xfrm>
            <a:off x="-73025" y="-14288"/>
            <a:ext cx="1520825" cy="6923088"/>
            <a:chOff x="-73025" y="-14288"/>
            <a:chExt cx="1520825" cy="6923088"/>
          </a:xfrm>
        </p:grpSpPr>
        <p:sp>
          <p:nvSpPr>
            <p:cNvPr id="2062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2063" name="Rectangle 4"/>
            <p:cNvSpPr>
              <a:spLocks noChangeArrowheads="1"/>
            </p:cNvSpPr>
            <p:nvPr/>
          </p:nvSpPr>
          <p:spPr bwMode="ltGray">
            <a:xfrm>
              <a:off x="-73025" y="1890713"/>
              <a:ext cx="1520825" cy="501491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64" name="Rectangle 6"/>
            <p:cNvSpPr>
              <a:spLocks noChangeArrowheads="1"/>
            </p:cNvSpPr>
            <p:nvPr/>
          </p:nvSpPr>
          <p:spPr bwMode="ltGray">
            <a:xfrm>
              <a:off x="152400" y="2133600"/>
              <a:ext cx="152400" cy="4722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65" name="Rectangle 7"/>
            <p:cNvSpPr>
              <a:spLocks noChangeArrowheads="1"/>
            </p:cNvSpPr>
            <p:nvPr/>
          </p:nvSpPr>
          <p:spPr bwMode="ltGray">
            <a:xfrm>
              <a:off x="457200" y="2514600"/>
              <a:ext cx="152400" cy="4341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66" name="Rectangle 8"/>
            <p:cNvSpPr>
              <a:spLocks noChangeArrowheads="1"/>
            </p:cNvSpPr>
            <p:nvPr/>
          </p:nvSpPr>
          <p:spPr bwMode="ltGray">
            <a:xfrm>
              <a:off x="762000" y="3733800"/>
              <a:ext cx="152400" cy="31226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67" name="Rectangle 9"/>
            <p:cNvSpPr>
              <a:spLocks noChangeArrowheads="1"/>
            </p:cNvSpPr>
            <p:nvPr/>
          </p:nvSpPr>
          <p:spPr bwMode="ltGray">
            <a:xfrm>
              <a:off x="1066800" y="3505200"/>
              <a:ext cx="152400" cy="33512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2068" name="Picture 17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5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05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Arial" charset="0"/>
              </a:defRPr>
            </a:lvl1pPr>
          </a:lstStyle>
          <a:p>
            <a:fld id="{D367EDED-D134-407D-A0B7-FBD6FEBEDE8E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-73025" y="-14288"/>
            <a:ext cx="150495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4"/>
          <p:cNvSpPr>
            <a:spLocks noChangeArrowheads="1"/>
          </p:cNvSpPr>
          <p:nvPr/>
        </p:nvSpPr>
        <p:spPr bwMode="ltGray">
          <a:xfrm>
            <a:off x="-73025" y="1876425"/>
            <a:ext cx="1520825" cy="4978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grpSp>
        <p:nvGrpSpPr>
          <p:cNvPr id="3076" name="Группа 4"/>
          <p:cNvGrpSpPr>
            <a:grpSpLocks/>
          </p:cNvGrpSpPr>
          <p:nvPr/>
        </p:nvGrpSpPr>
        <p:grpSpPr bwMode="auto">
          <a:xfrm>
            <a:off x="-73025" y="-14288"/>
            <a:ext cx="9232900" cy="6872288"/>
            <a:chOff x="-73025" y="-14288"/>
            <a:chExt cx="9233193" cy="6872288"/>
          </a:xfrm>
        </p:grpSpPr>
        <p:pic>
          <p:nvPicPr>
            <p:cNvPr id="3085" name="Picture 2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8964488" y="0"/>
              <a:ext cx="19568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86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73" cy="6872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3087" name="Rectangle 6"/>
            <p:cNvSpPr>
              <a:spLocks noChangeArrowheads="1"/>
            </p:cNvSpPr>
            <p:nvPr/>
          </p:nvSpPr>
          <p:spPr bwMode="ltGray">
            <a:xfrm>
              <a:off x="152407" y="2117725"/>
              <a:ext cx="152405" cy="4687888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088" name="Rectangle 7"/>
            <p:cNvSpPr>
              <a:spLocks noChangeArrowheads="1"/>
            </p:cNvSpPr>
            <p:nvPr/>
          </p:nvSpPr>
          <p:spPr bwMode="ltGray">
            <a:xfrm>
              <a:off x="457217" y="2495550"/>
              <a:ext cx="152405" cy="431006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089" name="Rectangle 8"/>
            <p:cNvSpPr>
              <a:spLocks noChangeArrowheads="1"/>
            </p:cNvSpPr>
            <p:nvPr/>
          </p:nvSpPr>
          <p:spPr bwMode="ltGray">
            <a:xfrm>
              <a:off x="762026" y="3068638"/>
              <a:ext cx="152405" cy="3736975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090" name="Rectangle 9"/>
            <p:cNvSpPr>
              <a:spLocks noChangeArrowheads="1"/>
            </p:cNvSpPr>
            <p:nvPr/>
          </p:nvSpPr>
          <p:spPr bwMode="ltGray">
            <a:xfrm>
              <a:off x="1066836" y="3479800"/>
              <a:ext cx="152405" cy="3325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3091" name="Рисунок 18"/>
            <p:cNvPicPr>
              <a:picLocks noChangeAspect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73025" y="-14288"/>
              <a:ext cx="1505382" cy="92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77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875713" y="0"/>
            <a:ext cx="268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9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080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81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3" name="Дата 2"/>
          <p:cNvSpPr>
            <a:spLocks noGrp="1"/>
          </p:cNvSpPr>
          <p:nvPr>
            <p:ph type="dt" sz="half" idx="2"/>
          </p:nvPr>
        </p:nvSpPr>
        <p:spPr bwMode="auto">
          <a:xfrm>
            <a:off x="762000" y="6248400"/>
            <a:ext cx="19050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ижний колонтитул 3"/>
          <p:cNvSpPr>
            <a:spLocks noGrp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Номер слайда 4"/>
          <p:cNvSpPr>
            <a:spLocks noGrp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Arial" charset="0"/>
              </a:defRPr>
            </a:lvl1pPr>
          </a:lstStyle>
          <a:p>
            <a:fld id="{AE030377-CB8D-4599-80D5-0F5501FA305A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hyperlink" Target="https://t.me/+XB75fAZpCABlOGMy" TargetMode="External"/><Relationship Id="rId4" Type="http://schemas.openxmlformats.org/officeDocument/2006/relationships/hyperlink" Target="https://bit.ly/U-LEAD&#1050;&#1086;&#1085;&#1089;&#1091;&#1083;&#1100;&#1090;&#1091;&#1108;" TargetMode="External"/><Relationship Id="rId9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6147" name="Прямоугольник 1"/>
          <p:cNvSpPr>
            <a:spLocks noChangeArrowheads="1"/>
          </p:cNvSpPr>
          <p:nvPr/>
        </p:nvSpPr>
        <p:spPr bwMode="auto">
          <a:xfrm>
            <a:off x="1476375" y="2366963"/>
            <a:ext cx="7488238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ts val="1200"/>
              </a:spcBef>
              <a:spcAft>
                <a:spcPts val="1200"/>
              </a:spcAft>
            </a:pPr>
            <a:r>
              <a:rPr lang="uk-UA" sz="4400">
                <a:solidFill>
                  <a:srgbClr val="000000"/>
                </a:solidFill>
                <a:latin typeface="Montserrat Black" charset="-52"/>
              </a:rPr>
              <a:t>РЕЗУЛЬТАТИ ОПИТУВАННЯ МЕШКАНЦІВ ГРОМАДИ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818063" y="4979988"/>
            <a:ext cx="185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uk-UA"/>
          </a:p>
        </p:txBody>
      </p:sp>
      <p:pic>
        <p:nvPicPr>
          <p:cNvPr id="24579" name="Graphic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363" y="3309938"/>
            <a:ext cx="1900237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11"/>
          <p:cNvSpPr>
            <a:spLocks noChangeArrowheads="1"/>
          </p:cNvSpPr>
          <p:nvPr/>
        </p:nvSpPr>
        <p:spPr bwMode="auto">
          <a:xfrm>
            <a:off x="2533650" y="2697163"/>
            <a:ext cx="42418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88"/>
              </a:lnSpc>
            </a:pPr>
            <a:r>
              <a:rPr lang="uk-UA" sz="1500">
                <a:latin typeface="Montserrat" charset="-52"/>
              </a:rPr>
              <a:t>Приєднуйтеся </a:t>
            </a:r>
            <a:r>
              <a:rPr lang="en-US" sz="1500">
                <a:latin typeface="Montserrat" charset="-52"/>
              </a:rPr>
              <a:t/>
            </a:r>
            <a:br>
              <a:rPr lang="en-US" sz="1500">
                <a:latin typeface="Montserrat" charset="-52"/>
              </a:rPr>
            </a:br>
            <a:r>
              <a:rPr lang="ru-RU" sz="1500">
                <a:latin typeface="Montserrat" charset="-52"/>
              </a:rPr>
              <a:t>у </a:t>
            </a:r>
            <a:r>
              <a:rPr lang="en-US" sz="1500">
                <a:latin typeface="Montserrat" charset="-52"/>
              </a:rPr>
              <a:t>Facebook</a:t>
            </a:r>
            <a:r>
              <a:rPr lang="uk-UA" sz="1500">
                <a:latin typeface="Montserrat" charset="-52"/>
              </a:rPr>
              <a:t>: </a:t>
            </a:r>
            <a:r>
              <a:rPr lang="en-US" sz="1500">
                <a:latin typeface="Montserrat" charset="-52"/>
              </a:rPr>
              <a:t> </a:t>
            </a:r>
            <a:r>
              <a:rPr lang="uk-UA" sz="1500">
                <a:latin typeface="Montserrat" charset="-52"/>
              </a:rPr>
              <a:t/>
            </a:r>
            <a:br>
              <a:rPr lang="uk-UA" sz="1500">
                <a:latin typeface="Montserrat" charset="-52"/>
              </a:rPr>
            </a:br>
            <a:r>
              <a:rPr lang="uk-UA" sz="1500">
                <a:solidFill>
                  <a:srgbClr val="2D68C4"/>
                </a:solidFill>
                <a:latin typeface="Montserrat" charset="-52"/>
                <a:hlinkClick r:id="rId4"/>
              </a:rPr>
              <a:t>https://bit.ly/U-LEADКонсультує</a:t>
            </a:r>
            <a:r>
              <a:rPr lang="uk-UA" sz="1500">
                <a:solidFill>
                  <a:srgbClr val="2D68C4"/>
                </a:solidFill>
                <a:latin typeface="Montserrat" charset="-52"/>
              </a:rPr>
              <a:t> </a:t>
            </a:r>
            <a:r>
              <a:rPr lang="en-US" sz="1500">
                <a:latin typeface="Montserrat" charset="-52"/>
              </a:rPr>
              <a:t/>
            </a:r>
            <a:br>
              <a:rPr lang="en-US" sz="1500">
                <a:latin typeface="Montserrat" charset="-52"/>
              </a:rPr>
            </a:br>
            <a:r>
              <a:rPr lang="ru-RU" sz="1500">
                <a:latin typeface="Montserrat" charset="-52"/>
              </a:rPr>
              <a:t>у </a:t>
            </a:r>
            <a:r>
              <a:rPr lang="en-US" sz="1500">
                <a:latin typeface="Montserrat" charset="-52"/>
              </a:rPr>
              <a:t>Telegram:</a:t>
            </a:r>
            <a:r>
              <a:rPr lang="ru-RU" sz="1500">
                <a:latin typeface="Montserrat" charset="-52"/>
              </a:rPr>
              <a:t> </a:t>
            </a:r>
            <a:r>
              <a:rPr lang="en-GB" sz="1500">
                <a:solidFill>
                  <a:srgbClr val="2D68C4"/>
                </a:solidFill>
                <a:latin typeface="Montserrat" charset="-52"/>
                <a:hlinkClick r:id="rId5" tooltip="https://t.me/+xb75fazpcablogmy"/>
              </a:rPr>
              <a:t>https://t.me/+XB75fAZpCABlOGMy</a:t>
            </a:r>
            <a:r>
              <a:rPr lang="en-GB" sz="1500">
                <a:solidFill>
                  <a:srgbClr val="2D68C4"/>
                </a:solidFill>
                <a:latin typeface="Montserrat" charset="-52"/>
              </a:rPr>
              <a:t> </a:t>
            </a:r>
            <a:r>
              <a:rPr lang="ru-RU" sz="1500">
                <a:solidFill>
                  <a:srgbClr val="2D68C4"/>
                </a:solidFill>
                <a:latin typeface="Montserrat" charset="-52"/>
              </a:rPr>
              <a:t> </a:t>
            </a:r>
            <a:endParaRPr lang="uk-UA" sz="1500">
              <a:solidFill>
                <a:srgbClr val="2D68C4"/>
              </a:solidFill>
              <a:latin typeface="Montserrat" charset="-52"/>
            </a:endParaRPr>
          </a:p>
          <a:p>
            <a:pPr>
              <a:lnSpc>
                <a:spcPts val="2088"/>
              </a:lnSpc>
            </a:pPr>
            <a:endParaRPr lang="uk-UA" sz="1500">
              <a:latin typeface="Montserrat" charset="-52"/>
            </a:endParaRPr>
          </a:p>
          <a:p>
            <a:pPr>
              <a:lnSpc>
                <a:spcPts val="2088"/>
              </a:lnSpc>
            </a:pPr>
            <a:r>
              <a:rPr lang="uk-UA" sz="1500">
                <a:latin typeface="Montserrat" charset="-52"/>
              </a:rPr>
              <a:t>Отримуйте відповіді на актуальні питання від досвідчених експертів </a:t>
            </a:r>
            <a:r>
              <a:rPr lang="ru-RU" sz="1500">
                <a:latin typeface="Montserrat" charset="-52"/>
              </a:rPr>
              <a:t>Програми «</a:t>
            </a:r>
            <a:r>
              <a:rPr lang="en-US" sz="1500">
                <a:latin typeface="Montserrat" charset="-52"/>
              </a:rPr>
              <a:t>U-LEAD </a:t>
            </a:r>
            <a:r>
              <a:rPr lang="ru-RU" sz="1500">
                <a:latin typeface="Montserrat" charset="-52"/>
              </a:rPr>
              <a:t>з Європою»</a:t>
            </a:r>
            <a:endParaRPr lang="uk-UA" sz="1500">
              <a:latin typeface="Montserrat" charset="-52"/>
            </a:endParaRPr>
          </a:p>
        </p:txBody>
      </p:sp>
      <p:pic>
        <p:nvPicPr>
          <p:cNvPr id="24581" name="Picture 13"/>
          <p:cNvPicPr>
            <a:picLocks noChangeAspect="1"/>
          </p:cNvPicPr>
          <p:nvPr/>
        </p:nvPicPr>
        <p:blipFill>
          <a:blip r:embed="rId6" cstate="print"/>
          <a:srcRect t="9830" b="46535"/>
          <a:stretch>
            <a:fillRect/>
          </a:stretch>
        </p:blipFill>
        <p:spPr bwMode="auto">
          <a:xfrm>
            <a:off x="-3175" y="822325"/>
            <a:ext cx="9144000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15"/>
          <p:cNvPicPr>
            <a:picLocks noChangeAspect="1"/>
          </p:cNvPicPr>
          <p:nvPr/>
        </p:nvPicPr>
        <p:blipFill>
          <a:blip r:embed="rId7"/>
          <a:srcRect l="31084" t="33823" r="30704" b="31520"/>
          <a:stretch>
            <a:fillRect/>
          </a:stretch>
        </p:blipFill>
        <p:spPr bwMode="auto">
          <a:xfrm>
            <a:off x="-150813" y="595313"/>
            <a:ext cx="3814763" cy="244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>
            <a:extLst>
              <a:ext uri="{FF2B5EF4-FFF2-40B4-BE49-F238E27FC236}"/>
            </a:extLst>
          </p:cNvPr>
          <p:cNvSpPr/>
          <p:nvPr/>
        </p:nvSpPr>
        <p:spPr>
          <a:xfrm>
            <a:off x="3348038" y="1141413"/>
            <a:ext cx="5614987" cy="876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5100" b="1" spc="450" dirty="0">
                <a:solidFill>
                  <a:schemeClr val="bg1"/>
                </a:solidFill>
                <a:latin typeface="Montserrat" pitchFamily="2" charset="77"/>
              </a:rPr>
              <a:t>КОНСУЛЬТУЄ </a:t>
            </a:r>
            <a:endParaRPr lang="uk-UA" sz="5100" b="1" spc="450" dirty="0">
              <a:solidFill>
                <a:schemeClr val="bg1"/>
              </a:solidFill>
              <a:latin typeface="Montserrat" pitchFamily="2" charset="77"/>
            </a:endParaRPr>
          </a:p>
        </p:txBody>
      </p:sp>
      <p:pic>
        <p:nvPicPr>
          <p:cNvPr id="24584" name="Picture 3" descr="Qr code&#10;&#10;Description automatically generated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88163" y="3309938"/>
            <a:ext cx="1901825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5" name="Rectangle 4"/>
          <p:cNvSpPr>
            <a:spLocks noChangeArrowheads="1"/>
          </p:cNvSpPr>
          <p:nvPr/>
        </p:nvSpPr>
        <p:spPr bwMode="auto">
          <a:xfrm>
            <a:off x="360363" y="2965450"/>
            <a:ext cx="1260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Montserrat" charset="-52"/>
              </a:rPr>
              <a:t>Facebook</a:t>
            </a:r>
            <a:endParaRPr lang="uk-UA" b="1"/>
          </a:p>
        </p:txBody>
      </p:sp>
      <p:sp>
        <p:nvSpPr>
          <p:cNvPr id="24586" name="Rectangle 6"/>
          <p:cNvSpPr>
            <a:spLocks noChangeArrowheads="1"/>
          </p:cNvSpPr>
          <p:nvPr/>
        </p:nvSpPr>
        <p:spPr bwMode="auto">
          <a:xfrm>
            <a:off x="7497763" y="3000375"/>
            <a:ext cx="1193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Montserrat" charset="-52"/>
              </a:rPr>
              <a:t>Telegram</a:t>
            </a:r>
            <a:endParaRPr lang="uk-UA" b="1">
              <a:latin typeface="Montserrat" charset="-52"/>
            </a:endParaRPr>
          </a:p>
        </p:txBody>
      </p:sp>
      <p:pic>
        <p:nvPicPr>
          <p:cNvPr id="24587" name="Picture 1"/>
          <p:cNvPicPr>
            <a:picLocks noChangeAspect="1"/>
          </p:cNvPicPr>
          <p:nvPr/>
        </p:nvPicPr>
        <p:blipFill>
          <a:blip r:embed="rId9"/>
          <a:srcRect t="14278"/>
          <a:stretch>
            <a:fillRect/>
          </a:stretch>
        </p:blipFill>
        <p:spPr bwMode="auto">
          <a:xfrm>
            <a:off x="166688" y="5284788"/>
            <a:ext cx="8805862" cy="67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pic>
        <p:nvPicPr>
          <p:cNvPr id="8195" name="Рисунок 3" descr="C:\Users\kaf_MO\AppData\Local\Microsoft\Windows\INetCache\Content.MSO\80E69EDE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836613"/>
            <a:ext cx="7488238" cy="55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pic>
        <p:nvPicPr>
          <p:cNvPr id="10243" name="Рисунок 3" descr="C:\Users\kaf_MO\AppData\Local\Microsoft\Windows\INetCache\Content.MSO\AC000E9C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836613"/>
            <a:ext cx="7272338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12292" name="Рисунок 4" descr="C:\Users\kaf_MO\AppData\Local\Microsoft\Windows\INetCache\Content.MSO\C7831B0A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030288"/>
            <a:ext cx="7488238" cy="582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14340" name="Рисунок 4" descr="C:\Users\kaf_MO\AppData\Local\Microsoft\Windows\INetCache\Content.MSO\A38DD7A8.tmp"/>
          <p:cNvPicPr>
            <a:picLocks noChangeAspect="1" noChangeArrowheads="1"/>
          </p:cNvPicPr>
          <p:nvPr/>
        </p:nvPicPr>
        <p:blipFill>
          <a:blip r:embed="rId3"/>
          <a:srcRect r="49191"/>
          <a:stretch>
            <a:fillRect/>
          </a:stretch>
        </p:blipFill>
        <p:spPr bwMode="auto">
          <a:xfrm>
            <a:off x="1476375" y="1412875"/>
            <a:ext cx="7416800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16388" name="Рисунок 4" descr="C:\Users\kaf_MO\AppData\Local\Microsoft\Windows\INetCache\Content.MSO\D180DC25.tmp"/>
          <p:cNvPicPr>
            <a:picLocks noChangeAspect="1" noChangeArrowheads="1"/>
          </p:cNvPicPr>
          <p:nvPr/>
        </p:nvPicPr>
        <p:blipFill>
          <a:blip r:embed="rId3"/>
          <a:srcRect r="67902" b="65964"/>
          <a:stretch>
            <a:fillRect/>
          </a:stretch>
        </p:blipFill>
        <p:spPr bwMode="auto">
          <a:xfrm>
            <a:off x="1501775" y="333375"/>
            <a:ext cx="7264400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Рисунок 6" descr="C:\Users\kaf_MO\AppData\Local\Microsoft\Windows\INetCache\Content.MSO\A38DD7A8.tmp"/>
          <p:cNvPicPr>
            <a:picLocks noChangeAspect="1" noChangeArrowheads="1"/>
          </p:cNvPicPr>
          <p:nvPr/>
        </p:nvPicPr>
        <p:blipFill>
          <a:blip r:embed="rId4"/>
          <a:srcRect l="51086" t="32297"/>
          <a:stretch>
            <a:fillRect/>
          </a:stretch>
        </p:blipFill>
        <p:spPr bwMode="auto">
          <a:xfrm>
            <a:off x="1476375" y="2276475"/>
            <a:ext cx="7488238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18436" name="Рисунок 6" descr="C:\Users\kaf_MO\AppData\Local\Microsoft\Windows\INetCache\Content.MSO\36FD23F6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268413"/>
            <a:ext cx="7488238" cy="516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20484" name="Рисунок 6" descr="C:\Users\kaf_MO\AppData\Local\Microsoft\Windows\INetCache\Content.MSO\3DF28B74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030288"/>
            <a:ext cx="7488238" cy="549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22532" name="Рисунок 6" descr="C:\Users\kaf_MO\AppData\Local\Microsoft\Windows\INetCache\Content.MSO\FCB525A2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484313"/>
            <a:ext cx="7416800" cy="525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Тема1 2">
      <a:dk1>
        <a:srgbClr val="000000"/>
      </a:dk1>
      <a:lt1>
        <a:srgbClr val="FFFFFF"/>
      </a:lt1>
      <a:dk2>
        <a:srgbClr val="336699"/>
      </a:dk2>
      <a:lt2>
        <a:srgbClr val="C3D6DD"/>
      </a:lt2>
      <a:accent1>
        <a:srgbClr val="B2B2B2"/>
      </a:accent1>
      <a:accent2>
        <a:srgbClr val="6A9159"/>
      </a:accent2>
      <a:accent3>
        <a:srgbClr val="FFFFFF"/>
      </a:accent3>
      <a:accent4>
        <a:srgbClr val="000000"/>
      </a:accent4>
      <a:accent5>
        <a:srgbClr val="D5D5D5"/>
      </a:accent5>
      <a:accent6>
        <a:srgbClr val="5F8350"/>
      </a:accent6>
      <a:hlink>
        <a:srgbClr val="C9606F"/>
      </a:hlink>
      <a:folHlink>
        <a:srgbClr val="0099CC"/>
      </a:folHlink>
    </a:clrScheme>
    <a:fontScheme name="Тема1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1 1">
        <a:dk1>
          <a:srgbClr val="000066"/>
        </a:dk1>
        <a:lt1>
          <a:srgbClr val="FFFFCC"/>
        </a:lt1>
        <a:dk2>
          <a:srgbClr val="0066CC"/>
        </a:dk2>
        <a:lt2>
          <a:srgbClr val="EAEAEA"/>
        </a:lt2>
        <a:accent1>
          <a:srgbClr val="00CCCC"/>
        </a:accent1>
        <a:accent2>
          <a:srgbClr val="008080"/>
        </a:accent2>
        <a:accent3>
          <a:srgbClr val="AAB8E2"/>
        </a:accent3>
        <a:accent4>
          <a:srgbClr val="DADAAE"/>
        </a:accent4>
        <a:accent5>
          <a:srgbClr val="AAE2E2"/>
        </a:accent5>
        <a:accent6>
          <a:srgbClr val="007373"/>
        </a:accent6>
        <a:hlink>
          <a:srgbClr val="9999FF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1 2">
        <a:dk1>
          <a:srgbClr val="000000"/>
        </a:dk1>
        <a:lt1>
          <a:srgbClr val="FFFFFF"/>
        </a:lt1>
        <a:dk2>
          <a:srgbClr val="336699"/>
        </a:dk2>
        <a:lt2>
          <a:srgbClr val="C3D6DD"/>
        </a:lt2>
        <a:accent1>
          <a:srgbClr val="B2B2B2"/>
        </a:accent1>
        <a:accent2>
          <a:srgbClr val="6A9159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5F8350"/>
        </a:accent6>
        <a:hlink>
          <a:srgbClr val="C9606F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1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969696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1 4">
        <a:dk1>
          <a:srgbClr val="000000"/>
        </a:dk1>
        <a:lt1>
          <a:srgbClr val="FFFFFF"/>
        </a:lt1>
        <a:dk2>
          <a:srgbClr val="996633"/>
        </a:dk2>
        <a:lt2>
          <a:srgbClr val="FFE1C3"/>
        </a:lt2>
        <a:accent1>
          <a:srgbClr val="CC9900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5C8A00"/>
        </a:accent6>
        <a:hlink>
          <a:srgbClr val="FF0033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1 5">
        <a:dk1>
          <a:srgbClr val="660066"/>
        </a:dk1>
        <a:lt1>
          <a:srgbClr val="FFFFCC"/>
        </a:lt1>
        <a:dk2>
          <a:srgbClr val="CC0066"/>
        </a:dk2>
        <a:lt2>
          <a:srgbClr val="EAEAEA"/>
        </a:lt2>
        <a:accent1>
          <a:srgbClr val="FF9966"/>
        </a:accent1>
        <a:accent2>
          <a:srgbClr val="336600"/>
        </a:accent2>
        <a:accent3>
          <a:srgbClr val="E2AAB8"/>
        </a:accent3>
        <a:accent4>
          <a:srgbClr val="DADAAE"/>
        </a:accent4>
        <a:accent5>
          <a:srgbClr val="FFCAB8"/>
        </a:accent5>
        <a:accent6>
          <a:srgbClr val="2D5C00"/>
        </a:accent6>
        <a:hlink>
          <a:srgbClr val="999933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1 6">
        <a:dk1>
          <a:srgbClr val="003300"/>
        </a:dk1>
        <a:lt1>
          <a:srgbClr val="FFFFCC"/>
        </a:lt1>
        <a:dk2>
          <a:srgbClr val="00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A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1 7">
        <a:dk1>
          <a:srgbClr val="333300"/>
        </a:dk1>
        <a:lt1>
          <a:srgbClr val="FFFFCC"/>
        </a:lt1>
        <a:dk2>
          <a:srgbClr val="99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C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1">
  <a:themeElements>
    <a:clrScheme name="1_Тема1 2">
      <a:dk1>
        <a:srgbClr val="000000"/>
      </a:dk1>
      <a:lt1>
        <a:srgbClr val="FFFFFF"/>
      </a:lt1>
      <a:dk2>
        <a:srgbClr val="336699"/>
      </a:dk2>
      <a:lt2>
        <a:srgbClr val="C3D6DD"/>
      </a:lt2>
      <a:accent1>
        <a:srgbClr val="B2B2B2"/>
      </a:accent1>
      <a:accent2>
        <a:srgbClr val="6A9159"/>
      </a:accent2>
      <a:accent3>
        <a:srgbClr val="FFFFFF"/>
      </a:accent3>
      <a:accent4>
        <a:srgbClr val="000000"/>
      </a:accent4>
      <a:accent5>
        <a:srgbClr val="D5D5D5"/>
      </a:accent5>
      <a:accent6>
        <a:srgbClr val="5F8350"/>
      </a:accent6>
      <a:hlink>
        <a:srgbClr val="C9606F"/>
      </a:hlink>
      <a:folHlink>
        <a:srgbClr val="0099CC"/>
      </a:folHlink>
    </a:clrScheme>
    <a:fontScheme name="1_Тема1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Тема1 1">
        <a:dk1>
          <a:srgbClr val="000066"/>
        </a:dk1>
        <a:lt1>
          <a:srgbClr val="FFFFCC"/>
        </a:lt1>
        <a:dk2>
          <a:srgbClr val="0066CC"/>
        </a:dk2>
        <a:lt2>
          <a:srgbClr val="EAEAEA"/>
        </a:lt2>
        <a:accent1>
          <a:srgbClr val="00CCCC"/>
        </a:accent1>
        <a:accent2>
          <a:srgbClr val="008080"/>
        </a:accent2>
        <a:accent3>
          <a:srgbClr val="AAB8E2"/>
        </a:accent3>
        <a:accent4>
          <a:srgbClr val="DADAAE"/>
        </a:accent4>
        <a:accent5>
          <a:srgbClr val="AAE2E2"/>
        </a:accent5>
        <a:accent6>
          <a:srgbClr val="007373"/>
        </a:accent6>
        <a:hlink>
          <a:srgbClr val="9999FF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ма1 2">
        <a:dk1>
          <a:srgbClr val="000000"/>
        </a:dk1>
        <a:lt1>
          <a:srgbClr val="FFFFFF"/>
        </a:lt1>
        <a:dk2>
          <a:srgbClr val="336699"/>
        </a:dk2>
        <a:lt2>
          <a:srgbClr val="C3D6DD"/>
        </a:lt2>
        <a:accent1>
          <a:srgbClr val="B2B2B2"/>
        </a:accent1>
        <a:accent2>
          <a:srgbClr val="6A9159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5F8350"/>
        </a:accent6>
        <a:hlink>
          <a:srgbClr val="C9606F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Тема1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969696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Тема1 4">
        <a:dk1>
          <a:srgbClr val="000000"/>
        </a:dk1>
        <a:lt1>
          <a:srgbClr val="FFFFFF"/>
        </a:lt1>
        <a:dk2>
          <a:srgbClr val="996633"/>
        </a:dk2>
        <a:lt2>
          <a:srgbClr val="FFE1C3"/>
        </a:lt2>
        <a:accent1>
          <a:srgbClr val="CC9900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5C8A00"/>
        </a:accent6>
        <a:hlink>
          <a:srgbClr val="FF0033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Тема1 5">
        <a:dk1>
          <a:srgbClr val="660066"/>
        </a:dk1>
        <a:lt1>
          <a:srgbClr val="FFFFCC"/>
        </a:lt1>
        <a:dk2>
          <a:srgbClr val="CC0066"/>
        </a:dk2>
        <a:lt2>
          <a:srgbClr val="EAEAEA"/>
        </a:lt2>
        <a:accent1>
          <a:srgbClr val="FF9966"/>
        </a:accent1>
        <a:accent2>
          <a:srgbClr val="336600"/>
        </a:accent2>
        <a:accent3>
          <a:srgbClr val="E2AAB8"/>
        </a:accent3>
        <a:accent4>
          <a:srgbClr val="DADAAE"/>
        </a:accent4>
        <a:accent5>
          <a:srgbClr val="FFCAB8"/>
        </a:accent5>
        <a:accent6>
          <a:srgbClr val="2D5C00"/>
        </a:accent6>
        <a:hlink>
          <a:srgbClr val="999933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ма1 6">
        <a:dk1>
          <a:srgbClr val="003300"/>
        </a:dk1>
        <a:lt1>
          <a:srgbClr val="FFFFCC"/>
        </a:lt1>
        <a:dk2>
          <a:srgbClr val="00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A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ма1 7">
        <a:dk1>
          <a:srgbClr val="333300"/>
        </a:dk1>
        <a:lt1>
          <a:srgbClr val="FFFFCC"/>
        </a:lt1>
        <a:dk2>
          <a:srgbClr val="99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C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Тема1">
  <a:themeElements>
    <a:clrScheme name="2_Тема1 2">
      <a:dk1>
        <a:srgbClr val="000000"/>
      </a:dk1>
      <a:lt1>
        <a:srgbClr val="FFFFFF"/>
      </a:lt1>
      <a:dk2>
        <a:srgbClr val="336699"/>
      </a:dk2>
      <a:lt2>
        <a:srgbClr val="C3D6DD"/>
      </a:lt2>
      <a:accent1>
        <a:srgbClr val="B2B2B2"/>
      </a:accent1>
      <a:accent2>
        <a:srgbClr val="6A9159"/>
      </a:accent2>
      <a:accent3>
        <a:srgbClr val="FFFFFF"/>
      </a:accent3>
      <a:accent4>
        <a:srgbClr val="000000"/>
      </a:accent4>
      <a:accent5>
        <a:srgbClr val="D5D5D5"/>
      </a:accent5>
      <a:accent6>
        <a:srgbClr val="5F8350"/>
      </a:accent6>
      <a:hlink>
        <a:srgbClr val="C9606F"/>
      </a:hlink>
      <a:folHlink>
        <a:srgbClr val="0099CC"/>
      </a:folHlink>
    </a:clrScheme>
    <a:fontScheme name="2_Тема1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Тема1 1">
        <a:dk1>
          <a:srgbClr val="000066"/>
        </a:dk1>
        <a:lt1>
          <a:srgbClr val="FFFFCC"/>
        </a:lt1>
        <a:dk2>
          <a:srgbClr val="0066CC"/>
        </a:dk2>
        <a:lt2>
          <a:srgbClr val="EAEAEA"/>
        </a:lt2>
        <a:accent1>
          <a:srgbClr val="00CCCC"/>
        </a:accent1>
        <a:accent2>
          <a:srgbClr val="008080"/>
        </a:accent2>
        <a:accent3>
          <a:srgbClr val="AAB8E2"/>
        </a:accent3>
        <a:accent4>
          <a:srgbClr val="DADAAE"/>
        </a:accent4>
        <a:accent5>
          <a:srgbClr val="AAE2E2"/>
        </a:accent5>
        <a:accent6>
          <a:srgbClr val="007373"/>
        </a:accent6>
        <a:hlink>
          <a:srgbClr val="9999FF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Тема1 2">
        <a:dk1>
          <a:srgbClr val="000000"/>
        </a:dk1>
        <a:lt1>
          <a:srgbClr val="FFFFFF"/>
        </a:lt1>
        <a:dk2>
          <a:srgbClr val="336699"/>
        </a:dk2>
        <a:lt2>
          <a:srgbClr val="C3D6DD"/>
        </a:lt2>
        <a:accent1>
          <a:srgbClr val="B2B2B2"/>
        </a:accent1>
        <a:accent2>
          <a:srgbClr val="6A9159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5F8350"/>
        </a:accent6>
        <a:hlink>
          <a:srgbClr val="C9606F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Тема1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969696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Тема1 4">
        <a:dk1>
          <a:srgbClr val="000000"/>
        </a:dk1>
        <a:lt1>
          <a:srgbClr val="FFFFFF"/>
        </a:lt1>
        <a:dk2>
          <a:srgbClr val="996633"/>
        </a:dk2>
        <a:lt2>
          <a:srgbClr val="FFE1C3"/>
        </a:lt2>
        <a:accent1>
          <a:srgbClr val="CC9900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5C8A00"/>
        </a:accent6>
        <a:hlink>
          <a:srgbClr val="FF0033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Тема1 5">
        <a:dk1>
          <a:srgbClr val="660066"/>
        </a:dk1>
        <a:lt1>
          <a:srgbClr val="FFFFCC"/>
        </a:lt1>
        <a:dk2>
          <a:srgbClr val="CC0066"/>
        </a:dk2>
        <a:lt2>
          <a:srgbClr val="EAEAEA"/>
        </a:lt2>
        <a:accent1>
          <a:srgbClr val="FF9966"/>
        </a:accent1>
        <a:accent2>
          <a:srgbClr val="336600"/>
        </a:accent2>
        <a:accent3>
          <a:srgbClr val="E2AAB8"/>
        </a:accent3>
        <a:accent4>
          <a:srgbClr val="DADAAE"/>
        </a:accent4>
        <a:accent5>
          <a:srgbClr val="FFCAB8"/>
        </a:accent5>
        <a:accent6>
          <a:srgbClr val="2D5C00"/>
        </a:accent6>
        <a:hlink>
          <a:srgbClr val="999933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Тема1 6">
        <a:dk1>
          <a:srgbClr val="003300"/>
        </a:dk1>
        <a:lt1>
          <a:srgbClr val="FFFFCC"/>
        </a:lt1>
        <a:dk2>
          <a:srgbClr val="00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A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Тема1 7">
        <a:dk1>
          <a:srgbClr val="333300"/>
        </a:dk1>
        <a:lt1>
          <a:srgbClr val="FFFFCC"/>
        </a:lt1>
        <a:dk2>
          <a:srgbClr val="99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C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на АМУ - копия</Template>
  <TotalTime>4079</TotalTime>
  <Words>34</Words>
  <Application>Microsoft Office PowerPoint</Application>
  <PresentationFormat>Экран (4:3)</PresentationFormat>
  <Paragraphs>60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Times New Roman</vt:lpstr>
      <vt:lpstr>Arial</vt:lpstr>
      <vt:lpstr>Montserrat Black</vt:lpstr>
      <vt:lpstr>Calibri Light</vt:lpstr>
      <vt:lpstr>Montserrat</vt:lpstr>
      <vt:lpstr>Тема1</vt:lpstr>
      <vt:lpstr>1_Тема1</vt:lpstr>
      <vt:lpstr>2_Тема1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543</cp:revision>
  <cp:lastPrinted>2023-03-21T06:08:27Z</cp:lastPrinted>
  <dcterms:created xsi:type="dcterms:W3CDTF">2014-04-07T05:39:26Z</dcterms:created>
  <dcterms:modified xsi:type="dcterms:W3CDTF">2023-09-20T08:42:46Z</dcterms:modified>
</cp:coreProperties>
</file>